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66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88351" y="414338"/>
            <a:ext cx="267584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055934" y="285750"/>
            <a:ext cx="310354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Basics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6159475" y="414338"/>
            <a:ext cx="267584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2253937" y="1228725"/>
            <a:ext cx="470753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Awesome Webpages for Kids!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2951262" y="1728788"/>
            <a:ext cx="3312914" cy="4628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بناء صفحات ويب رائعة للأطفال!</a:t>
            </a:r>
            <a:endParaRPr lang="en-US" sz="20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420280"/>
            <a:ext cx="2857500" cy="1428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27343" y="4077630"/>
            <a:ext cx="476072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ready to learn how to create your own webpages!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227343" y="4306230"/>
            <a:ext cx="4760723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استعد لتتعلم كيفية إنشاء صفحات الويب الخاصة بك!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227343" y="4729135"/>
            <a:ext cx="476072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We'll discover: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227343" y="4957735"/>
            <a:ext cx="4760723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سنكتشف: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2263062" y="5380639"/>
            <a:ext cx="760112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263062" y="5380639"/>
            <a:ext cx="831549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&lt;html&gt;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3094611" y="5380639"/>
            <a:ext cx="760112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3094611" y="5380639"/>
            <a:ext cx="831549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&lt;head&gt;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3926160" y="5380639"/>
            <a:ext cx="760112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3926160" y="5380639"/>
            <a:ext cx="831549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&lt;body&gt;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4757710" y="5380639"/>
            <a:ext cx="554366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4757710" y="5380639"/>
            <a:ext cx="625804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5383513" y="5380639"/>
            <a:ext cx="451507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5383513" y="5380639"/>
            <a:ext cx="522945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&lt;p&gt;</a:t>
            </a:r>
            <a:endParaRPr lang="en-US" sz="1350" dirty="0"/>
          </a:p>
        </p:txBody>
      </p:sp>
      <p:sp>
        <p:nvSpPr>
          <p:cNvPr id="23" name="Shape 19"/>
          <p:cNvSpPr/>
          <p:nvPr/>
        </p:nvSpPr>
        <p:spPr>
          <a:xfrm>
            <a:off x="5906458" y="5380639"/>
            <a:ext cx="451507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906458" y="5380639"/>
            <a:ext cx="522945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&lt;b&gt;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6429403" y="5380639"/>
            <a:ext cx="451507" cy="30003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6429403" y="5380639"/>
            <a:ext cx="522945" cy="30003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&lt;i&gt;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7337189" y="4581655"/>
            <a:ext cx="16228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start our adventure!</a:t>
            </a:r>
            <a:endParaRPr lang="en-US" sz="1013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611" y="4604872"/>
            <a:ext cx="112514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8099227" y="4763821"/>
            <a:ext cx="97333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نبدأ مغامرتنا!</a:t>
            </a:r>
            <a:endParaRPr lang="en-US" sz="1013" dirty="0"/>
          </a:p>
        </p:txBody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4819185"/>
            <a:ext cx="112514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293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is Like Building a House! 🏠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HTML زي ما نكون بنبني بيت! 🏠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23812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629150" y="1125838"/>
            <a:ext cx="4343400" cy="645784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363005"/>
            <a:ext cx="128588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50619" y="1182988"/>
            <a:ext cx="18977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&lt;!DOCTYPE html&gt;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4950619" y="1383013"/>
            <a:ext cx="18977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like our building permit! 📝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4950619" y="1554463"/>
            <a:ext cx="189772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ده زي تصريح البناء بتاعنا! 📝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4629150" y="1814485"/>
            <a:ext cx="4343400" cy="645784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051652"/>
            <a:ext cx="192881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14913" y="1871635"/>
            <a:ext cx="152591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&lt;html&gt;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014913" y="2071660"/>
            <a:ext cx="15259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the whole house! 🏠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5014913" y="2243110"/>
            <a:ext cx="15259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ده البيت كله 🏠</a:t>
            </a:r>
            <a:endParaRPr lang="en-US" sz="788" dirty="0"/>
          </a:p>
        </p:txBody>
      </p:sp>
      <p:sp>
        <p:nvSpPr>
          <p:cNvPr id="16" name="Shape 10"/>
          <p:cNvSpPr/>
          <p:nvPr/>
        </p:nvSpPr>
        <p:spPr>
          <a:xfrm>
            <a:off x="4629150" y="2503131"/>
            <a:ext cx="4343400" cy="645784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740298"/>
            <a:ext cx="171450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993481" y="2560281"/>
            <a:ext cx="20008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&lt;head&gt;</a:t>
            </a:r>
            <a:endParaRPr lang="en-US" sz="1125" dirty="0"/>
          </a:p>
        </p:txBody>
      </p:sp>
      <p:sp>
        <p:nvSpPr>
          <p:cNvPr id="19" name="Text 12"/>
          <p:cNvSpPr/>
          <p:nvPr/>
        </p:nvSpPr>
        <p:spPr>
          <a:xfrm>
            <a:off x="4993481" y="2760306"/>
            <a:ext cx="20008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the brain of our webpage! 🧠</a:t>
            </a:r>
            <a:endParaRPr lang="en-US" sz="900" dirty="0"/>
          </a:p>
        </p:txBody>
      </p:sp>
      <p:sp>
        <p:nvSpPr>
          <p:cNvPr id="20" name="Text 13"/>
          <p:cNvSpPr/>
          <p:nvPr/>
        </p:nvSpPr>
        <p:spPr>
          <a:xfrm>
            <a:off x="4993481" y="2931756"/>
            <a:ext cx="200083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ده دماغ صفحة الويب 🧠</a:t>
            </a:r>
            <a:endParaRPr lang="en-US" sz="788" dirty="0"/>
          </a:p>
        </p:txBody>
      </p:sp>
      <p:sp>
        <p:nvSpPr>
          <p:cNvPr id="21" name="Shape 14"/>
          <p:cNvSpPr/>
          <p:nvPr/>
        </p:nvSpPr>
        <p:spPr>
          <a:xfrm>
            <a:off x="4629150" y="3191777"/>
            <a:ext cx="4343400" cy="645784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3428944"/>
            <a:ext cx="192881" cy="17145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14913" y="3248927"/>
            <a:ext cx="18596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&lt;body&gt;</a:t>
            </a:r>
            <a:endParaRPr lang="en-US" sz="1125" dirty="0"/>
          </a:p>
        </p:txBody>
      </p:sp>
      <p:sp>
        <p:nvSpPr>
          <p:cNvPr id="24" name="Text 16"/>
          <p:cNvSpPr/>
          <p:nvPr/>
        </p:nvSpPr>
        <p:spPr>
          <a:xfrm>
            <a:off x="5014913" y="3448952"/>
            <a:ext cx="1859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what everyone can see! 👀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5014913" y="3620402"/>
            <a:ext cx="18596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ده اللي كل الناس بتشوفه 👀</a:t>
            </a:r>
            <a:endParaRPr lang="en-US" sz="788" dirty="0"/>
          </a:p>
        </p:txBody>
      </p:sp>
      <p:sp>
        <p:nvSpPr>
          <p:cNvPr id="26" name="Shape 18"/>
          <p:cNvSpPr/>
          <p:nvPr/>
        </p:nvSpPr>
        <p:spPr>
          <a:xfrm>
            <a:off x="171450" y="3994724"/>
            <a:ext cx="8801100" cy="2028825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7" name="Text 19"/>
          <p:cNvSpPr/>
          <p:nvPr/>
        </p:nvSpPr>
        <p:spPr>
          <a:xfrm>
            <a:off x="242888" y="4073305"/>
            <a:ext cx="11001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&lt;!DOCTYPE html&gt;</a:t>
            </a:r>
            <a:endParaRPr lang="en-US" sz="900" dirty="0"/>
          </a:p>
        </p:txBody>
      </p:sp>
      <p:sp>
        <p:nvSpPr>
          <p:cNvPr id="28" name="Text 20"/>
          <p:cNvSpPr/>
          <p:nvPr/>
        </p:nvSpPr>
        <p:spPr>
          <a:xfrm>
            <a:off x="242888" y="424475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&lt;html</a:t>
            </a:r>
            <a:endParaRPr lang="en-US" sz="900" dirty="0"/>
          </a:p>
        </p:txBody>
      </p:sp>
      <p:sp>
        <p:nvSpPr>
          <p:cNvPr id="29" name="Text 21"/>
          <p:cNvSpPr/>
          <p:nvPr/>
        </p:nvSpPr>
        <p:spPr>
          <a:xfrm>
            <a:off x="654379" y="4244755"/>
            <a:ext cx="6886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lang="en"</a:t>
            </a:r>
            <a:endParaRPr lang="en-US" sz="900" dirty="0"/>
          </a:p>
        </p:txBody>
      </p:sp>
      <p:sp>
        <p:nvSpPr>
          <p:cNvPr id="30" name="Text 22"/>
          <p:cNvSpPr/>
          <p:nvPr/>
        </p:nvSpPr>
        <p:spPr>
          <a:xfrm>
            <a:off x="1271615" y="4244755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242888" y="441620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&lt;head&gt;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380070" y="4587655"/>
            <a:ext cx="29518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7F8C8D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&lt;!-- This is the brain of our webpage! --&gt;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380070" y="4759105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&lt;title&gt;</a:t>
            </a:r>
            <a:endParaRPr lang="en-US" sz="900" dirty="0"/>
          </a:p>
        </p:txBody>
      </p:sp>
      <p:sp>
        <p:nvSpPr>
          <p:cNvPr id="34" name="Text 26"/>
          <p:cNvSpPr/>
          <p:nvPr/>
        </p:nvSpPr>
        <p:spPr>
          <a:xfrm>
            <a:off x="860152" y="4759105"/>
            <a:ext cx="1374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My Awesome Webpage!</a:t>
            </a:r>
            <a:endParaRPr lang="en-US" sz="900" dirty="0"/>
          </a:p>
        </p:txBody>
      </p:sp>
      <p:sp>
        <p:nvSpPr>
          <p:cNvPr id="35" name="Text 27"/>
          <p:cNvSpPr/>
          <p:nvPr/>
        </p:nvSpPr>
        <p:spPr>
          <a:xfrm>
            <a:off x="2163189" y="4759105"/>
            <a:ext cx="6200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&lt;/title&gt;</a:t>
            </a:r>
            <a:endParaRPr lang="en-US" sz="900" dirty="0"/>
          </a:p>
        </p:txBody>
      </p:sp>
      <p:sp>
        <p:nvSpPr>
          <p:cNvPr id="36" name="Text 28"/>
          <p:cNvSpPr/>
          <p:nvPr/>
        </p:nvSpPr>
        <p:spPr>
          <a:xfrm>
            <a:off x="242888" y="4930555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&lt;/head&gt;</a:t>
            </a:r>
            <a:endParaRPr lang="en-US" sz="900" dirty="0"/>
          </a:p>
        </p:txBody>
      </p:sp>
      <p:sp>
        <p:nvSpPr>
          <p:cNvPr id="37" name="Text 29"/>
          <p:cNvSpPr/>
          <p:nvPr/>
        </p:nvSpPr>
        <p:spPr>
          <a:xfrm>
            <a:off x="242888" y="5102005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&lt;body&gt;</a:t>
            </a:r>
            <a:endParaRPr lang="en-US" sz="900" dirty="0"/>
          </a:p>
        </p:txBody>
      </p:sp>
      <p:sp>
        <p:nvSpPr>
          <p:cNvPr id="38" name="Text 30"/>
          <p:cNvSpPr/>
          <p:nvPr/>
        </p:nvSpPr>
        <p:spPr>
          <a:xfrm>
            <a:off x="380070" y="527345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900" dirty="0"/>
          </a:p>
        </p:txBody>
      </p:sp>
      <p:sp>
        <p:nvSpPr>
          <p:cNvPr id="39" name="Text 31"/>
          <p:cNvSpPr/>
          <p:nvPr/>
        </p:nvSpPr>
        <p:spPr>
          <a:xfrm>
            <a:off x="654407" y="5273455"/>
            <a:ext cx="19231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Welcome to my cool webpage!</a:t>
            </a:r>
            <a:endParaRPr lang="en-US" sz="900" dirty="0"/>
          </a:p>
        </p:txBody>
      </p:sp>
      <p:sp>
        <p:nvSpPr>
          <p:cNvPr id="40" name="Text 32"/>
          <p:cNvSpPr/>
          <p:nvPr/>
        </p:nvSpPr>
        <p:spPr>
          <a:xfrm>
            <a:off x="2506089" y="5273455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900" dirty="0"/>
          </a:p>
        </p:txBody>
      </p:sp>
      <p:sp>
        <p:nvSpPr>
          <p:cNvPr id="41" name="Text 33"/>
          <p:cNvSpPr/>
          <p:nvPr/>
        </p:nvSpPr>
        <p:spPr>
          <a:xfrm>
            <a:off x="380070" y="5444905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&lt;p&gt;</a:t>
            </a:r>
            <a:endParaRPr lang="en-US" sz="900" dirty="0"/>
          </a:p>
        </p:txBody>
      </p:sp>
      <p:sp>
        <p:nvSpPr>
          <p:cNvPr id="42" name="Text 34"/>
          <p:cNvSpPr/>
          <p:nvPr/>
        </p:nvSpPr>
        <p:spPr>
          <a:xfrm>
            <a:off x="585815" y="5444905"/>
            <a:ext cx="26089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where all the fun stuff goes!</a:t>
            </a:r>
            <a:endParaRPr lang="en-US" sz="900" dirty="0"/>
          </a:p>
        </p:txBody>
      </p:sp>
      <p:sp>
        <p:nvSpPr>
          <p:cNvPr id="43" name="Text 35"/>
          <p:cNvSpPr/>
          <p:nvPr/>
        </p:nvSpPr>
        <p:spPr>
          <a:xfrm>
            <a:off x="3123298" y="5444905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&lt;/p&gt;</a:t>
            </a:r>
            <a:endParaRPr lang="en-US" sz="900" dirty="0"/>
          </a:p>
        </p:txBody>
      </p:sp>
      <p:sp>
        <p:nvSpPr>
          <p:cNvPr id="44" name="Text 36"/>
          <p:cNvSpPr/>
          <p:nvPr/>
        </p:nvSpPr>
        <p:spPr>
          <a:xfrm>
            <a:off x="242888" y="5616355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&lt;/body&gt;</a:t>
            </a:r>
            <a:endParaRPr lang="en-US" sz="900" dirty="0"/>
          </a:p>
        </p:txBody>
      </p:sp>
      <p:sp>
        <p:nvSpPr>
          <p:cNvPr id="45" name="Text 37"/>
          <p:cNvSpPr/>
          <p:nvPr/>
        </p:nvSpPr>
        <p:spPr>
          <a:xfrm>
            <a:off x="242888" y="5787805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&lt;/html&gt;</a:t>
            </a:r>
            <a:endParaRPr lang="en-US" sz="900" dirty="0"/>
          </a:p>
        </p:txBody>
      </p:sp>
      <p:sp>
        <p:nvSpPr>
          <p:cNvPr id="46" name="Shape 38"/>
          <p:cNvSpPr/>
          <p:nvPr/>
        </p:nvSpPr>
        <p:spPr>
          <a:xfrm>
            <a:off x="171450" y="6137849"/>
            <a:ext cx="8801100" cy="320018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47" name="Shape 39"/>
          <p:cNvSpPr/>
          <p:nvPr/>
        </p:nvSpPr>
        <p:spPr>
          <a:xfrm>
            <a:off x="171450" y="6137849"/>
            <a:ext cx="35719" cy="320018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4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6230717"/>
            <a:ext cx="96441" cy="128588"/>
          </a:xfrm>
          <a:prstGeom prst="rect">
            <a:avLst/>
          </a:prstGeom>
        </p:spPr>
      </p:pic>
      <p:sp>
        <p:nvSpPr>
          <p:cNvPr id="49" name="Text 40"/>
          <p:cNvSpPr/>
          <p:nvPr/>
        </p:nvSpPr>
        <p:spPr>
          <a:xfrm>
            <a:off x="410766" y="6207500"/>
            <a:ext cx="20342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Think of HTML like LEGO blocks!</a:t>
            </a:r>
            <a:endParaRPr lang="en-US" sz="1013" dirty="0"/>
          </a:p>
        </p:txBody>
      </p:sp>
      <p:pic>
        <p:nvPicPr>
          <p:cNvPr id="5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384" y="6232503"/>
            <a:ext cx="96441" cy="128588"/>
          </a:xfrm>
          <a:prstGeom prst="rect">
            <a:avLst/>
          </a:prstGeom>
        </p:spPr>
      </p:pic>
      <p:sp>
        <p:nvSpPr>
          <p:cNvPr id="51" name="Text 41"/>
          <p:cNvSpPr/>
          <p:nvPr/>
        </p:nvSpPr>
        <p:spPr>
          <a:xfrm>
            <a:off x="6961584" y="6177139"/>
            <a:ext cx="184308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فكر في HTML زي مكعبات الليجو!</a:t>
            </a:r>
            <a:endParaRPr lang="en-US" sz="10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40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Tags are Like LEGO Blocks! 🧩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تاجات HTML زي مكعبات الليجو! 🧩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26767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 like LEGO blocks, HTML tags: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زي مكعبات الليجو بالظبط، تاجات HTML: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6875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Have a specific shape and purpose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857750" y="17973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ليها شكل وهدف محدد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57750" y="205452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together in a special way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22831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بتتوصل مع بعض بطريقة خاصة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4857750" y="254030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something awesome when combined!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276890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بتبني حاجة رائعة لما تتجمع مع بعض!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171450" y="3874061"/>
            <a:ext cx="8801100" cy="2560281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78606" y="3981217"/>
            <a:ext cx="86582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HTML Tags Work: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278606" y="4238392"/>
            <a:ext cx="86582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كيف تعمل تاجات HTML:</a:t>
            </a:r>
            <a:endParaRPr lang="en-US" sz="1125" dirty="0"/>
          </a:p>
        </p:txBody>
      </p:sp>
      <p:sp>
        <p:nvSpPr>
          <p:cNvPr id="17" name="Shape 13"/>
          <p:cNvSpPr/>
          <p:nvPr/>
        </p:nvSpPr>
        <p:spPr>
          <a:xfrm>
            <a:off x="3308589" y="4559861"/>
            <a:ext cx="480082" cy="30718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8" name="Text 14"/>
          <p:cNvSpPr/>
          <p:nvPr/>
        </p:nvSpPr>
        <p:spPr>
          <a:xfrm>
            <a:off x="3308589" y="4559861"/>
            <a:ext cx="551520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1013" dirty="0"/>
          </a:p>
        </p:txBody>
      </p:sp>
      <p:sp>
        <p:nvSpPr>
          <p:cNvPr id="19" name="Text 15"/>
          <p:cNvSpPr/>
          <p:nvPr/>
        </p:nvSpPr>
        <p:spPr>
          <a:xfrm>
            <a:off x="3206818" y="4931336"/>
            <a:ext cx="7550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Opening Tag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3206818" y="5131361"/>
            <a:ext cx="755089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 البداية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4119070" y="4613439"/>
            <a:ext cx="10322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Title Here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4119070" y="4842039"/>
            <a:ext cx="10322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4119070" y="5042064"/>
            <a:ext cx="1032272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المحتوى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5344223" y="4559861"/>
            <a:ext cx="557240" cy="30718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5" name="Text 21"/>
          <p:cNvSpPr/>
          <p:nvPr/>
        </p:nvSpPr>
        <p:spPr>
          <a:xfrm>
            <a:off x="5344223" y="4559861"/>
            <a:ext cx="628678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1013" dirty="0"/>
          </a:p>
        </p:txBody>
      </p:sp>
      <p:sp>
        <p:nvSpPr>
          <p:cNvPr id="26" name="Text 22"/>
          <p:cNvSpPr/>
          <p:nvPr/>
        </p:nvSpPr>
        <p:spPr>
          <a:xfrm>
            <a:off x="5308504" y="4931336"/>
            <a:ext cx="7001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Closing Tag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5308504" y="5131361"/>
            <a:ext cx="70011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 النهاية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78606" y="5428524"/>
            <a:ext cx="86582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Tags can be combined to build webpages:</a:t>
            </a:r>
            <a:endParaRPr lang="en-US" sz="1013" dirty="0"/>
          </a:p>
        </p:txBody>
      </p:sp>
      <p:sp>
        <p:nvSpPr>
          <p:cNvPr id="29" name="Text 25"/>
          <p:cNvSpPr/>
          <p:nvPr/>
        </p:nvSpPr>
        <p:spPr>
          <a:xfrm>
            <a:off x="278606" y="5685699"/>
            <a:ext cx="8658225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 دمج التاجات لبناء صفحات الويب:</a:t>
            </a:r>
            <a:endParaRPr lang="en-US" sz="1013" dirty="0"/>
          </a:p>
        </p:txBody>
      </p:sp>
      <p:sp>
        <p:nvSpPr>
          <p:cNvPr id="30" name="Shape 26"/>
          <p:cNvSpPr/>
          <p:nvPr/>
        </p:nvSpPr>
        <p:spPr>
          <a:xfrm>
            <a:off x="962899" y="5984286"/>
            <a:ext cx="634371" cy="30718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Text 27"/>
          <p:cNvSpPr/>
          <p:nvPr/>
        </p:nvSpPr>
        <p:spPr>
          <a:xfrm>
            <a:off x="962899" y="5984286"/>
            <a:ext cx="705808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&lt;html&gt;</a:t>
            </a:r>
            <a:endParaRPr lang="en-US" sz="1013" dirty="0"/>
          </a:p>
        </p:txBody>
      </p:sp>
      <p:sp>
        <p:nvSpPr>
          <p:cNvPr id="32" name="Shape 28"/>
          <p:cNvSpPr/>
          <p:nvPr/>
        </p:nvSpPr>
        <p:spPr>
          <a:xfrm>
            <a:off x="1668707" y="5984286"/>
            <a:ext cx="634371" cy="307181"/>
          </a:xfrm>
          <a:prstGeom prst="rect">
            <a:avLst/>
          </a:prstGeom>
          <a:solidFill>
            <a:srgbClr val="2ECC71"/>
          </a:solidFill>
          <a:ln/>
        </p:spPr>
      </p:sp>
      <p:sp>
        <p:nvSpPr>
          <p:cNvPr id="33" name="Text 29"/>
          <p:cNvSpPr/>
          <p:nvPr/>
        </p:nvSpPr>
        <p:spPr>
          <a:xfrm>
            <a:off x="1668707" y="5984286"/>
            <a:ext cx="705808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&lt;head&gt;</a:t>
            </a:r>
            <a:endParaRPr lang="en-US" sz="1013" dirty="0"/>
          </a:p>
        </p:txBody>
      </p:sp>
      <p:sp>
        <p:nvSpPr>
          <p:cNvPr id="34" name="Shape 30"/>
          <p:cNvSpPr/>
          <p:nvPr/>
        </p:nvSpPr>
        <p:spPr>
          <a:xfrm>
            <a:off x="2374516" y="5984286"/>
            <a:ext cx="711529" cy="307181"/>
          </a:xfrm>
          <a:prstGeom prst="rect">
            <a:avLst/>
          </a:prstGeom>
          <a:solidFill>
            <a:srgbClr val="F1C40F"/>
          </a:solidFill>
          <a:ln/>
        </p:spPr>
      </p:sp>
      <p:sp>
        <p:nvSpPr>
          <p:cNvPr id="35" name="Text 31"/>
          <p:cNvSpPr/>
          <p:nvPr/>
        </p:nvSpPr>
        <p:spPr>
          <a:xfrm>
            <a:off x="2374516" y="5984286"/>
            <a:ext cx="782966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&lt;title&gt;</a:t>
            </a:r>
            <a:endParaRPr lang="en-US" sz="1013" dirty="0"/>
          </a:p>
        </p:txBody>
      </p:sp>
      <p:sp>
        <p:nvSpPr>
          <p:cNvPr id="36" name="Shape 32"/>
          <p:cNvSpPr/>
          <p:nvPr/>
        </p:nvSpPr>
        <p:spPr>
          <a:xfrm>
            <a:off x="3157482" y="5984286"/>
            <a:ext cx="788687" cy="307181"/>
          </a:xfrm>
          <a:prstGeom prst="rect">
            <a:avLst/>
          </a:prstGeom>
          <a:solidFill>
            <a:srgbClr val="F1C40F"/>
          </a:solidFill>
          <a:ln/>
        </p:spPr>
      </p:sp>
      <p:sp>
        <p:nvSpPr>
          <p:cNvPr id="37" name="Text 33"/>
          <p:cNvSpPr/>
          <p:nvPr/>
        </p:nvSpPr>
        <p:spPr>
          <a:xfrm>
            <a:off x="3157482" y="5984286"/>
            <a:ext cx="860124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&lt;/title&gt;</a:t>
            </a:r>
            <a:endParaRPr lang="en-US" sz="1013" dirty="0"/>
          </a:p>
        </p:txBody>
      </p:sp>
      <p:sp>
        <p:nvSpPr>
          <p:cNvPr id="38" name="Shape 34"/>
          <p:cNvSpPr/>
          <p:nvPr/>
        </p:nvSpPr>
        <p:spPr>
          <a:xfrm>
            <a:off x="4017606" y="5984286"/>
            <a:ext cx="711529" cy="307181"/>
          </a:xfrm>
          <a:prstGeom prst="rect">
            <a:avLst/>
          </a:prstGeom>
          <a:solidFill>
            <a:srgbClr val="2ECC71"/>
          </a:solidFill>
          <a:ln/>
        </p:spPr>
      </p:sp>
      <p:sp>
        <p:nvSpPr>
          <p:cNvPr id="39" name="Text 35"/>
          <p:cNvSpPr/>
          <p:nvPr/>
        </p:nvSpPr>
        <p:spPr>
          <a:xfrm>
            <a:off x="4017606" y="5984286"/>
            <a:ext cx="782966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&lt;/head&gt;</a:t>
            </a:r>
            <a:endParaRPr lang="en-US" sz="1013" dirty="0"/>
          </a:p>
        </p:txBody>
      </p:sp>
      <p:sp>
        <p:nvSpPr>
          <p:cNvPr id="40" name="Shape 36"/>
          <p:cNvSpPr/>
          <p:nvPr/>
        </p:nvSpPr>
        <p:spPr>
          <a:xfrm>
            <a:off x="4800572" y="5984286"/>
            <a:ext cx="634371" cy="307181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41" name="Text 37"/>
          <p:cNvSpPr/>
          <p:nvPr/>
        </p:nvSpPr>
        <p:spPr>
          <a:xfrm>
            <a:off x="4800572" y="5984286"/>
            <a:ext cx="705808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&lt;body&gt;</a:t>
            </a:r>
            <a:endParaRPr lang="en-US" sz="1013" dirty="0"/>
          </a:p>
        </p:txBody>
      </p:sp>
      <p:sp>
        <p:nvSpPr>
          <p:cNvPr id="42" name="Shape 38"/>
          <p:cNvSpPr/>
          <p:nvPr/>
        </p:nvSpPr>
        <p:spPr>
          <a:xfrm>
            <a:off x="5506380" y="5984286"/>
            <a:ext cx="480082" cy="30718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43" name="Text 39"/>
          <p:cNvSpPr/>
          <p:nvPr/>
        </p:nvSpPr>
        <p:spPr>
          <a:xfrm>
            <a:off x="5506380" y="5984286"/>
            <a:ext cx="551520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1013" dirty="0"/>
          </a:p>
        </p:txBody>
      </p:sp>
      <p:sp>
        <p:nvSpPr>
          <p:cNvPr id="44" name="Shape 40"/>
          <p:cNvSpPr/>
          <p:nvPr/>
        </p:nvSpPr>
        <p:spPr>
          <a:xfrm>
            <a:off x="6057900" y="5984286"/>
            <a:ext cx="557240" cy="30718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45" name="Text 41"/>
          <p:cNvSpPr/>
          <p:nvPr/>
        </p:nvSpPr>
        <p:spPr>
          <a:xfrm>
            <a:off x="6057900" y="5984286"/>
            <a:ext cx="628678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1013" dirty="0"/>
          </a:p>
        </p:txBody>
      </p:sp>
      <p:sp>
        <p:nvSpPr>
          <p:cNvPr id="46" name="Shape 42"/>
          <p:cNvSpPr/>
          <p:nvPr/>
        </p:nvSpPr>
        <p:spPr>
          <a:xfrm>
            <a:off x="6686578" y="5984286"/>
            <a:ext cx="711529" cy="307181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47" name="Text 43"/>
          <p:cNvSpPr/>
          <p:nvPr/>
        </p:nvSpPr>
        <p:spPr>
          <a:xfrm>
            <a:off x="6686578" y="5984286"/>
            <a:ext cx="782966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&lt;/body&gt;</a:t>
            </a:r>
            <a:endParaRPr lang="en-US" sz="1013" dirty="0"/>
          </a:p>
        </p:txBody>
      </p:sp>
      <p:sp>
        <p:nvSpPr>
          <p:cNvPr id="48" name="Shape 44"/>
          <p:cNvSpPr/>
          <p:nvPr/>
        </p:nvSpPr>
        <p:spPr>
          <a:xfrm>
            <a:off x="7469544" y="5984286"/>
            <a:ext cx="711529" cy="30718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9" name="Text 45"/>
          <p:cNvSpPr/>
          <p:nvPr/>
        </p:nvSpPr>
        <p:spPr>
          <a:xfrm>
            <a:off x="7469544" y="5984286"/>
            <a:ext cx="782966" cy="30718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&lt;/html&gt;</a:t>
            </a:r>
            <a:endParaRPr lang="en-US" sz="1013" dirty="0"/>
          </a:p>
        </p:txBody>
      </p:sp>
      <p:sp>
        <p:nvSpPr>
          <p:cNvPr id="50" name="Shape 46"/>
          <p:cNvSpPr/>
          <p:nvPr/>
        </p:nvSpPr>
        <p:spPr>
          <a:xfrm>
            <a:off x="171450" y="6548642"/>
            <a:ext cx="8801100" cy="320018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51" name="Shape 47"/>
          <p:cNvSpPr/>
          <p:nvPr/>
        </p:nvSpPr>
        <p:spPr>
          <a:xfrm>
            <a:off x="171450" y="6548642"/>
            <a:ext cx="35719" cy="320018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5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641511"/>
            <a:ext cx="96441" cy="128588"/>
          </a:xfrm>
          <a:prstGeom prst="rect">
            <a:avLst/>
          </a:prstGeom>
        </p:spPr>
      </p:pic>
      <p:sp>
        <p:nvSpPr>
          <p:cNvPr id="53" name="Text 48"/>
          <p:cNvSpPr/>
          <p:nvPr/>
        </p:nvSpPr>
        <p:spPr>
          <a:xfrm>
            <a:off x="410766" y="6618294"/>
            <a:ext cx="19631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HTML tags come in pairs!</a:t>
            </a:r>
            <a:endParaRPr lang="en-US" sz="1013" dirty="0"/>
          </a:p>
        </p:txBody>
      </p:sp>
      <p:pic>
        <p:nvPicPr>
          <p:cNvPr id="5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6643297"/>
            <a:ext cx="96441" cy="128588"/>
          </a:xfrm>
          <a:prstGeom prst="rect">
            <a:avLst/>
          </a:prstGeom>
        </p:spPr>
      </p:pic>
      <p:sp>
        <p:nvSpPr>
          <p:cNvPr id="55" name="Text 49"/>
          <p:cNvSpPr/>
          <p:nvPr/>
        </p:nvSpPr>
        <p:spPr>
          <a:xfrm>
            <a:off x="6863358" y="6587933"/>
            <a:ext cx="194131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معظم تاجات HTML بتيجي في أزواج!</a:t>
            </a:r>
            <a:endParaRPr lang="en-US" sz="10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97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Headings: From Super Big to Tiny Small 📏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العناوين: من الكبير جداً للصغير جداً 📏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3571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Headings are like different sizes of titles in a storybook: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العناوين زي عناوين القصة بأحجام مختلفة: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6875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book title is the biggest (h1)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857750" y="17973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عنوان الكتاب هو الأكبر (h1)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57750" y="205452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Chapter titles are big but smaller (h2)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22831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عناوين الفصول كبيرة لكن أصغر (h2)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4857750" y="254030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they keep getting smaller (h3, h4...)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276890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وتستمر في الصغر (h3, h4...)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171450" y="4769151"/>
            <a:ext cx="8801100" cy="1823052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385763" y="5072760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385763" y="5072760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731" dirty="0"/>
          </a:p>
        </p:txBody>
      </p:sp>
      <p:sp>
        <p:nvSpPr>
          <p:cNvPr id="17" name="Text 13"/>
          <p:cNvSpPr/>
          <p:nvPr/>
        </p:nvSpPr>
        <p:spPr>
          <a:xfrm>
            <a:off x="824126" y="4947745"/>
            <a:ext cx="287181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HUGE DINOSAUR TITLE!!!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842963" y="5276357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أكبر عنوان - زي عنوان الكتاب!</a:t>
            </a:r>
            <a:endParaRPr lang="en-US" sz="788" dirty="0"/>
          </a:p>
        </p:txBody>
      </p:sp>
      <p:sp>
        <p:nvSpPr>
          <p:cNvPr id="19" name="Shape 15"/>
          <p:cNvSpPr/>
          <p:nvPr/>
        </p:nvSpPr>
        <p:spPr>
          <a:xfrm>
            <a:off x="385763" y="5600672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0" name="Text 16"/>
          <p:cNvSpPr/>
          <p:nvPr/>
        </p:nvSpPr>
        <p:spPr>
          <a:xfrm>
            <a:off x="385763" y="5600672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731" dirty="0"/>
          </a:p>
        </p:txBody>
      </p:sp>
      <p:sp>
        <p:nvSpPr>
          <p:cNvPr id="21" name="Text 17"/>
          <p:cNvSpPr/>
          <p:nvPr/>
        </p:nvSpPr>
        <p:spPr>
          <a:xfrm>
            <a:off x="824126" y="5506017"/>
            <a:ext cx="212749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 Space Adventure</a:t>
            </a:r>
            <a:endParaRPr lang="en-US" sz="1575" dirty="0"/>
          </a:p>
        </p:txBody>
      </p:sp>
      <p:sp>
        <p:nvSpPr>
          <p:cNvPr id="22" name="Text 18"/>
          <p:cNvSpPr/>
          <p:nvPr/>
        </p:nvSpPr>
        <p:spPr>
          <a:xfrm>
            <a:off x="842963" y="5793553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عنوان الفصل - كبير لكن أصغر</a:t>
            </a:r>
            <a:endParaRPr lang="en-US" sz="788" dirty="0"/>
          </a:p>
        </p:txBody>
      </p:sp>
      <p:sp>
        <p:nvSpPr>
          <p:cNvPr id="23" name="Shape 19"/>
          <p:cNvSpPr/>
          <p:nvPr/>
        </p:nvSpPr>
        <p:spPr>
          <a:xfrm>
            <a:off x="385763" y="6083936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385763" y="6083936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&lt;h3&gt;</a:t>
            </a:r>
            <a:endParaRPr lang="en-US" sz="731" dirty="0"/>
          </a:p>
        </p:txBody>
      </p:sp>
      <p:sp>
        <p:nvSpPr>
          <p:cNvPr id="25" name="Text 21"/>
          <p:cNvSpPr/>
          <p:nvPr/>
        </p:nvSpPr>
        <p:spPr>
          <a:xfrm>
            <a:off x="824126" y="6021428"/>
            <a:ext cx="193065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Superhero Powers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842963" y="6267887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عنوان القسم - حجم متوسط</a:t>
            </a:r>
            <a:endParaRPr lang="en-US" sz="788" dirty="0"/>
          </a:p>
        </p:txBody>
      </p:sp>
      <p:sp>
        <p:nvSpPr>
          <p:cNvPr id="27" name="Shape 23"/>
          <p:cNvSpPr/>
          <p:nvPr/>
        </p:nvSpPr>
        <p:spPr>
          <a:xfrm>
            <a:off x="4736306" y="4974534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8" name="Text 24"/>
          <p:cNvSpPr/>
          <p:nvPr/>
        </p:nvSpPr>
        <p:spPr>
          <a:xfrm>
            <a:off x="4736306" y="4974534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&lt;h4&gt;</a:t>
            </a:r>
            <a:endParaRPr lang="en-US" sz="731" dirty="0"/>
          </a:p>
        </p:txBody>
      </p:sp>
      <p:sp>
        <p:nvSpPr>
          <p:cNvPr id="29" name="Text 25"/>
          <p:cNvSpPr/>
          <p:nvPr/>
        </p:nvSpPr>
        <p:spPr>
          <a:xfrm>
            <a:off x="5174670" y="4942387"/>
            <a:ext cx="14929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favorite animals</a:t>
            </a:r>
            <a:endParaRPr lang="en-US" sz="1125" dirty="0"/>
          </a:p>
        </p:txBody>
      </p:sp>
      <p:sp>
        <p:nvSpPr>
          <p:cNvPr id="30" name="Text 26"/>
          <p:cNvSpPr/>
          <p:nvPr/>
        </p:nvSpPr>
        <p:spPr>
          <a:xfrm>
            <a:off x="5193506" y="5147770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قسم أصغر</a:t>
            </a:r>
            <a:endParaRPr lang="en-US" sz="788" dirty="0"/>
          </a:p>
        </p:txBody>
      </p:sp>
      <p:sp>
        <p:nvSpPr>
          <p:cNvPr id="31" name="Shape 27"/>
          <p:cNvSpPr/>
          <p:nvPr/>
        </p:nvSpPr>
        <p:spPr>
          <a:xfrm>
            <a:off x="4736306" y="5389931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2" name="Text 28"/>
          <p:cNvSpPr/>
          <p:nvPr/>
        </p:nvSpPr>
        <p:spPr>
          <a:xfrm>
            <a:off x="4736306" y="5389931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&lt;h5&gt;</a:t>
            </a:r>
            <a:endParaRPr lang="en-US" sz="731" dirty="0"/>
          </a:p>
        </p:txBody>
      </p:sp>
      <p:sp>
        <p:nvSpPr>
          <p:cNvPr id="33" name="Text 29"/>
          <p:cNvSpPr/>
          <p:nvPr/>
        </p:nvSpPr>
        <p:spPr>
          <a:xfrm>
            <a:off x="5174670" y="5373858"/>
            <a:ext cx="127309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Today's homework</a:t>
            </a:r>
            <a:endParaRPr lang="en-US" sz="1013" dirty="0"/>
          </a:p>
        </p:txBody>
      </p:sp>
      <p:sp>
        <p:nvSpPr>
          <p:cNvPr id="34" name="Text 30"/>
          <p:cNvSpPr/>
          <p:nvPr/>
        </p:nvSpPr>
        <p:spPr>
          <a:xfrm>
            <a:off x="5193506" y="5557810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أصغر كمان</a:t>
            </a:r>
            <a:endParaRPr lang="en-US" sz="788" dirty="0"/>
          </a:p>
        </p:txBody>
      </p:sp>
      <p:sp>
        <p:nvSpPr>
          <p:cNvPr id="35" name="Shape 31"/>
          <p:cNvSpPr/>
          <p:nvPr/>
        </p:nvSpPr>
        <p:spPr>
          <a:xfrm>
            <a:off x="4736306" y="5783898"/>
            <a:ext cx="337207" cy="16966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6" name="Text 32"/>
          <p:cNvSpPr/>
          <p:nvPr/>
        </p:nvSpPr>
        <p:spPr>
          <a:xfrm>
            <a:off x="4736306" y="5783898"/>
            <a:ext cx="408645" cy="169664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&lt;h6&gt;</a:t>
            </a:r>
            <a:endParaRPr lang="en-US" sz="731" dirty="0"/>
          </a:p>
        </p:txBody>
      </p:sp>
      <p:sp>
        <p:nvSpPr>
          <p:cNvPr id="37" name="Text 33"/>
          <p:cNvSpPr/>
          <p:nvPr/>
        </p:nvSpPr>
        <p:spPr>
          <a:xfrm>
            <a:off x="5174670" y="5782112"/>
            <a:ext cx="9165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secret note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5193506" y="5946418"/>
            <a:ext cx="37433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أصغر عنوان</a:t>
            </a:r>
            <a:endParaRPr lang="en-US" sz="788" dirty="0"/>
          </a:p>
        </p:txBody>
      </p:sp>
      <p:sp>
        <p:nvSpPr>
          <p:cNvPr id="39" name="Shape 35"/>
          <p:cNvSpPr/>
          <p:nvPr/>
        </p:nvSpPr>
        <p:spPr>
          <a:xfrm>
            <a:off x="171450" y="6706502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40" name="Shape 36"/>
          <p:cNvSpPr/>
          <p:nvPr/>
        </p:nvSpPr>
        <p:spPr>
          <a:xfrm>
            <a:off x="171450" y="6706502"/>
            <a:ext cx="35719" cy="320018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4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799371"/>
            <a:ext cx="144661" cy="128588"/>
          </a:xfrm>
          <a:prstGeom prst="rect">
            <a:avLst/>
          </a:prstGeom>
        </p:spPr>
      </p:pic>
      <p:sp>
        <p:nvSpPr>
          <p:cNvPr id="42" name="Text 37"/>
          <p:cNvSpPr/>
          <p:nvPr/>
        </p:nvSpPr>
        <p:spPr>
          <a:xfrm>
            <a:off x="458986" y="6776154"/>
            <a:ext cx="6789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 Fact:</a:t>
            </a:r>
            <a:endParaRPr lang="en-US" sz="1013" dirty="0"/>
          </a:p>
        </p:txBody>
      </p:sp>
      <p:sp>
        <p:nvSpPr>
          <p:cNvPr id="43" name="Text 38"/>
          <p:cNvSpPr/>
          <p:nvPr/>
        </p:nvSpPr>
        <p:spPr>
          <a:xfrm>
            <a:off x="1066456" y="6776154"/>
            <a:ext cx="3765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&lt;h1&gt;</a:t>
            </a:r>
            <a:endParaRPr lang="en-US" sz="1013" dirty="0"/>
          </a:p>
        </p:txBody>
      </p:sp>
      <p:sp>
        <p:nvSpPr>
          <p:cNvPr id="44" name="Text 39"/>
          <p:cNvSpPr/>
          <p:nvPr/>
        </p:nvSpPr>
        <p:spPr>
          <a:xfrm>
            <a:off x="1371600" y="6776154"/>
            <a:ext cx="27171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headings are important for search engines!</a:t>
            </a:r>
            <a:endParaRPr lang="en-US" sz="1013" dirty="0"/>
          </a:p>
        </p:txBody>
      </p:sp>
      <p:pic>
        <p:nvPicPr>
          <p:cNvPr id="4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164" y="6801157"/>
            <a:ext cx="144661" cy="128588"/>
          </a:xfrm>
          <a:prstGeom prst="rect">
            <a:avLst/>
          </a:prstGeom>
        </p:spPr>
      </p:pic>
      <p:sp>
        <p:nvSpPr>
          <p:cNvPr id="46" name="Text 40"/>
          <p:cNvSpPr/>
          <p:nvPr/>
        </p:nvSpPr>
        <p:spPr>
          <a:xfrm>
            <a:off x="7790259" y="6745793"/>
            <a:ext cx="96619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معلومة: عناوين</a:t>
            </a:r>
            <a:endParaRPr lang="en-US" sz="1013" dirty="0"/>
          </a:p>
        </p:txBody>
      </p:sp>
      <p:sp>
        <p:nvSpPr>
          <p:cNvPr id="47" name="Text 41"/>
          <p:cNvSpPr/>
          <p:nvPr/>
        </p:nvSpPr>
        <p:spPr>
          <a:xfrm>
            <a:off x="7504509" y="6745793"/>
            <a:ext cx="35718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&lt;h1&gt;</a:t>
            </a:r>
            <a:endParaRPr lang="en-US" sz="1013" dirty="0"/>
          </a:p>
        </p:txBody>
      </p:sp>
      <p:sp>
        <p:nvSpPr>
          <p:cNvPr id="48" name="Text 42"/>
          <p:cNvSpPr/>
          <p:nvPr/>
        </p:nvSpPr>
        <p:spPr>
          <a:xfrm>
            <a:off x="6307931" y="6745793"/>
            <a:ext cx="126801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مهمة لمحركات البحث!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15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Paragraphs: Where Your Stories Live! 📝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الفقرات: حيث تعيش قصصك! 📝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3571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Paragraphs are where you write your main content: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الفقرات هي المكان الذي تكتب فيه المحتوى الرئيسي: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Shape 5"/>
          <p:cNvSpPr/>
          <p:nvPr/>
        </p:nvSpPr>
        <p:spPr>
          <a:xfrm>
            <a:off x="5148383" y="1549105"/>
            <a:ext cx="371475" cy="23753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0" name="Text 6"/>
          <p:cNvSpPr/>
          <p:nvPr/>
        </p:nvSpPr>
        <p:spPr>
          <a:xfrm>
            <a:off x="5148383" y="1549105"/>
            <a:ext cx="442913" cy="23753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&lt;p&gt;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5591296" y="1570537"/>
            <a:ext cx="14386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tags for paragraphs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5793581" y="1779491"/>
            <a:ext cx="75009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تاج</a:t>
            </a:r>
            <a:endParaRPr lang="en-US" sz="1125" dirty="0"/>
          </a:p>
        </p:txBody>
      </p:sp>
      <p:sp>
        <p:nvSpPr>
          <p:cNvPr id="13" name="Shape 9"/>
          <p:cNvSpPr/>
          <p:nvPr/>
        </p:nvSpPr>
        <p:spPr>
          <a:xfrm>
            <a:off x="5350669" y="1791993"/>
            <a:ext cx="371475" cy="23753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4" name="Text 10"/>
          <p:cNvSpPr/>
          <p:nvPr/>
        </p:nvSpPr>
        <p:spPr>
          <a:xfrm>
            <a:off x="5350669" y="1791993"/>
            <a:ext cx="442913" cy="237530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&lt;p&gt;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4857750" y="1779491"/>
            <a:ext cx="56435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للفقرات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4857750" y="2056312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will make it look nice on the screen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4857750" y="2284912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HTML سيجعله يبدو جميلاً على الشاشة</a:t>
            </a:r>
            <a:endParaRPr lang="en-US" sz="1125" dirty="0"/>
          </a:p>
        </p:txBody>
      </p:sp>
      <p:sp>
        <p:nvSpPr>
          <p:cNvPr id="18" name="Shape 14"/>
          <p:cNvSpPr/>
          <p:nvPr/>
        </p:nvSpPr>
        <p:spPr>
          <a:xfrm>
            <a:off x="171450" y="4769151"/>
            <a:ext cx="8801100" cy="1140126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278606" y="4876307"/>
            <a:ext cx="8586788" cy="3429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0" name="Text 16"/>
          <p:cNvSpPr/>
          <p:nvPr/>
        </p:nvSpPr>
        <p:spPr>
          <a:xfrm>
            <a:off x="364331" y="4969176"/>
            <a:ext cx="277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&lt;p&gt;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570077" y="4969176"/>
            <a:ext cx="70665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a paragraph where you can write lots of text! HTML will make sure it looks nice on the screen.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7565231" y="4969176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&lt;/p&gt;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278606" y="5276357"/>
            <a:ext cx="8586788" cy="5257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0"/>
          <p:cNvSpPr/>
          <p:nvPr/>
        </p:nvSpPr>
        <p:spPr>
          <a:xfrm>
            <a:off x="364331" y="5362082"/>
            <a:ext cx="8486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a paragraph where you can write lots of text! HTML will make sure it looks nice on the screen.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364331" y="5533532"/>
            <a:ext cx="848677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هذه فقرة يمكنك فيها كتابة الكثير من النص! سيتأكد HTML من أنه يبدو جميلاً على الشاشة.</a:t>
            </a:r>
            <a:endParaRPr lang="en-US" sz="900" dirty="0"/>
          </a:p>
        </p:txBody>
      </p:sp>
      <p:sp>
        <p:nvSpPr>
          <p:cNvPr id="26" name="Shape 22"/>
          <p:cNvSpPr/>
          <p:nvPr/>
        </p:nvSpPr>
        <p:spPr>
          <a:xfrm>
            <a:off x="171450" y="6023577"/>
            <a:ext cx="8801100" cy="320018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171450" y="6023577"/>
            <a:ext cx="35719" cy="320018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116445"/>
            <a:ext cx="96441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410766" y="6093228"/>
            <a:ext cx="28725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Tip: Use paragraphs to organize your content!</a:t>
            </a:r>
            <a:endParaRPr lang="en-US" sz="1013" dirty="0"/>
          </a:p>
        </p:txBody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6118231"/>
            <a:ext cx="96441" cy="128588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6591895" y="6062867"/>
            <a:ext cx="221277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نصيحة: استخدم الفقرات لتنظيم المحتوى!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807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Dress-Up Time for Text! 👗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وقت تزيين الكلام! 👗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3571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 your text look special with formatting: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اجعل النص يبدو مميزاً باستخدام التنسيق: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6875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Bold text for important words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857750" y="17973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نص غامق للكلمات المهمة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57750" y="205452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Italic text for emphasis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22831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نص مائل للتأكيد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4857750" y="254030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Underline for highlighting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276890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خط تحت النص للتمييز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171450" y="4769151"/>
            <a:ext cx="8801100" cy="1505852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78606" y="5019517"/>
            <a:ext cx="281480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2"/>
          <p:cNvSpPr/>
          <p:nvPr/>
        </p:nvSpPr>
        <p:spPr>
          <a:xfrm>
            <a:off x="278606" y="5019517"/>
            <a:ext cx="352918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&lt;b&gt;</a:t>
            </a:r>
            <a:endParaRPr lang="en-US" sz="731" dirty="0"/>
          </a:p>
        </p:txBody>
      </p:sp>
      <p:sp>
        <p:nvSpPr>
          <p:cNvPr id="17" name="Text 13"/>
          <p:cNvSpPr/>
          <p:nvPr/>
        </p:nvSpPr>
        <p:spPr>
          <a:xfrm>
            <a:off x="631524" y="4940601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993651" y="4940601"/>
            <a:ext cx="7787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 BOLD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1700966" y="4940601"/>
            <a:ext cx="12313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like a superhero!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2459069" y="5088834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2032229" y="5088834"/>
            <a:ext cx="49827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تخين جداً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1030319" y="5088834"/>
            <a:ext cx="107334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مثل الأبطال الخارقين!</a:t>
            </a:r>
            <a:endParaRPr lang="en-US" sz="900" dirty="0"/>
          </a:p>
        </p:txBody>
      </p:sp>
      <p:sp>
        <p:nvSpPr>
          <p:cNvPr id="23" name="Shape 19"/>
          <p:cNvSpPr/>
          <p:nvPr/>
        </p:nvSpPr>
        <p:spPr>
          <a:xfrm>
            <a:off x="278606" y="5430980"/>
            <a:ext cx="281480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4" name="Text 20"/>
          <p:cNvSpPr/>
          <p:nvPr/>
        </p:nvSpPr>
        <p:spPr>
          <a:xfrm>
            <a:off x="278606" y="5430980"/>
            <a:ext cx="352918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&lt;i&gt;</a:t>
            </a:r>
            <a:endParaRPr lang="en-US" sz="731" dirty="0"/>
          </a:p>
        </p:txBody>
      </p:sp>
      <p:sp>
        <p:nvSpPr>
          <p:cNvPr id="25" name="Text 21"/>
          <p:cNvSpPr/>
          <p:nvPr/>
        </p:nvSpPr>
        <p:spPr>
          <a:xfrm>
            <a:off x="631524" y="5352064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993651" y="5352064"/>
            <a:ext cx="7154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slanted italic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1637621" y="5352064"/>
            <a:ext cx="14036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like it's rushing fast!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567955" y="5500297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2350071" y="5500297"/>
            <a:ext cx="2893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i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مائل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1514252" y="5500297"/>
            <a:ext cx="9072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كأنه يجري بسرعة!</a:t>
            </a:r>
            <a:endParaRPr lang="en-US" sz="900" dirty="0"/>
          </a:p>
        </p:txBody>
      </p:sp>
      <p:sp>
        <p:nvSpPr>
          <p:cNvPr id="31" name="Shape 27"/>
          <p:cNvSpPr/>
          <p:nvPr/>
        </p:nvSpPr>
        <p:spPr>
          <a:xfrm>
            <a:off x="278606" y="5842443"/>
            <a:ext cx="281480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2" name="Text 28"/>
          <p:cNvSpPr/>
          <p:nvPr/>
        </p:nvSpPr>
        <p:spPr>
          <a:xfrm>
            <a:off x="278606" y="5842443"/>
            <a:ext cx="352918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&lt;u&gt;</a:t>
            </a:r>
            <a:endParaRPr lang="en-US" sz="731" dirty="0"/>
          </a:p>
        </p:txBody>
      </p:sp>
      <p:sp>
        <p:nvSpPr>
          <p:cNvPr id="33" name="Text 29"/>
          <p:cNvSpPr/>
          <p:nvPr/>
        </p:nvSpPr>
        <p:spPr>
          <a:xfrm>
            <a:off x="631524" y="5763527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993651" y="5763527"/>
            <a:ext cx="6590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underlined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1581280" y="5763527"/>
            <a:ext cx="1638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like it's super important!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2746158" y="5911760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2365753" y="5911760"/>
            <a:ext cx="45184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iro" pitchFamily="34" charset="0"/>
                <a:ea typeface="Cairo" pitchFamily="34" charset="-122"/>
                <a:cs typeface="Cairo" pitchFamily="34" charset="-120"/>
              </a:rPr>
              <a:t>تحته خط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1681739" y="5911760"/>
            <a:ext cx="7554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كأنه مهم جداً!</a:t>
            </a:r>
            <a:endParaRPr lang="en-US" sz="900" dirty="0"/>
          </a:p>
        </p:txBody>
      </p:sp>
      <p:sp>
        <p:nvSpPr>
          <p:cNvPr id="39" name="Shape 35"/>
          <p:cNvSpPr/>
          <p:nvPr/>
        </p:nvSpPr>
        <p:spPr>
          <a:xfrm>
            <a:off x="4629150" y="5019517"/>
            <a:ext cx="560087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Text 36"/>
          <p:cNvSpPr/>
          <p:nvPr/>
        </p:nvSpPr>
        <p:spPr>
          <a:xfrm>
            <a:off x="4629150" y="5019517"/>
            <a:ext cx="631524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&lt;strong&gt;</a:t>
            </a:r>
            <a:endParaRPr lang="en-US" sz="731" dirty="0"/>
          </a:p>
        </p:txBody>
      </p:sp>
      <p:sp>
        <p:nvSpPr>
          <p:cNvPr id="41" name="Text 37"/>
          <p:cNvSpPr/>
          <p:nvPr/>
        </p:nvSpPr>
        <p:spPr>
          <a:xfrm>
            <a:off x="5260674" y="4940601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5622801" y="4940601"/>
            <a:ext cx="10728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VERY IMPORTANT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6624182" y="4940601"/>
            <a:ext cx="3370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text!</a:t>
            </a:r>
            <a:endParaRPr lang="en-US" sz="900" dirty="0"/>
          </a:p>
        </p:txBody>
      </p:sp>
      <p:sp>
        <p:nvSpPr>
          <p:cNvPr id="44" name="Text 40"/>
          <p:cNvSpPr/>
          <p:nvPr/>
        </p:nvSpPr>
        <p:spPr>
          <a:xfrm>
            <a:off x="6488004" y="5088834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45" name="Text 41"/>
          <p:cNvSpPr/>
          <p:nvPr/>
        </p:nvSpPr>
        <p:spPr>
          <a:xfrm>
            <a:off x="6064737" y="5088834"/>
            <a:ext cx="4947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مهم جداً</a:t>
            </a:r>
            <a:endParaRPr lang="en-US" sz="900" dirty="0"/>
          </a:p>
        </p:txBody>
      </p:sp>
      <p:sp>
        <p:nvSpPr>
          <p:cNvPr id="46" name="Text 42"/>
          <p:cNvSpPr/>
          <p:nvPr/>
        </p:nvSpPr>
        <p:spPr>
          <a:xfrm>
            <a:off x="6036162" y="5088834"/>
            <a:ext cx="1000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900" dirty="0"/>
          </a:p>
        </p:txBody>
      </p:sp>
      <p:sp>
        <p:nvSpPr>
          <p:cNvPr id="47" name="Shape 43"/>
          <p:cNvSpPr/>
          <p:nvPr/>
        </p:nvSpPr>
        <p:spPr>
          <a:xfrm>
            <a:off x="4629150" y="5430980"/>
            <a:ext cx="337207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8" name="Text 44"/>
          <p:cNvSpPr/>
          <p:nvPr/>
        </p:nvSpPr>
        <p:spPr>
          <a:xfrm>
            <a:off x="4629150" y="5430980"/>
            <a:ext cx="408645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&lt;em&gt;</a:t>
            </a:r>
            <a:endParaRPr lang="en-US" sz="731" dirty="0"/>
          </a:p>
        </p:txBody>
      </p:sp>
      <p:sp>
        <p:nvSpPr>
          <p:cNvPr id="49" name="Text 45"/>
          <p:cNvSpPr/>
          <p:nvPr/>
        </p:nvSpPr>
        <p:spPr>
          <a:xfrm>
            <a:off x="5037795" y="5352064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50" name="Text 46"/>
          <p:cNvSpPr/>
          <p:nvPr/>
        </p:nvSpPr>
        <p:spPr>
          <a:xfrm>
            <a:off x="5399922" y="5352064"/>
            <a:ext cx="10567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 emphasized</a:t>
            </a:r>
            <a:endParaRPr lang="en-US" sz="900" dirty="0"/>
          </a:p>
        </p:txBody>
      </p:sp>
      <p:sp>
        <p:nvSpPr>
          <p:cNvPr id="51" name="Text 47"/>
          <p:cNvSpPr/>
          <p:nvPr/>
        </p:nvSpPr>
        <p:spPr>
          <a:xfrm>
            <a:off x="6385201" y="5352064"/>
            <a:ext cx="3370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text!</a:t>
            </a:r>
            <a:endParaRPr lang="en-US" sz="900" dirty="0"/>
          </a:p>
        </p:txBody>
      </p:sp>
      <p:sp>
        <p:nvSpPr>
          <p:cNvPr id="52" name="Text 48"/>
          <p:cNvSpPr/>
          <p:nvPr/>
        </p:nvSpPr>
        <p:spPr>
          <a:xfrm>
            <a:off x="6249023" y="5500297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53" name="Text 49"/>
          <p:cNvSpPr/>
          <p:nvPr/>
        </p:nvSpPr>
        <p:spPr>
          <a:xfrm>
            <a:off x="5672165" y="5500297"/>
            <a:ext cx="64829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i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مميز ومؤكد</a:t>
            </a:r>
            <a:endParaRPr lang="en-US" sz="900" dirty="0"/>
          </a:p>
        </p:txBody>
      </p:sp>
      <p:sp>
        <p:nvSpPr>
          <p:cNvPr id="54" name="Text 50"/>
          <p:cNvSpPr/>
          <p:nvPr/>
        </p:nvSpPr>
        <p:spPr>
          <a:xfrm>
            <a:off x="5643590" y="5500297"/>
            <a:ext cx="1000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900" dirty="0"/>
          </a:p>
        </p:txBody>
      </p:sp>
      <p:sp>
        <p:nvSpPr>
          <p:cNvPr id="55" name="Shape 51"/>
          <p:cNvSpPr/>
          <p:nvPr/>
        </p:nvSpPr>
        <p:spPr>
          <a:xfrm>
            <a:off x="4629150" y="5842443"/>
            <a:ext cx="448633" cy="1821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6" name="Text 52"/>
          <p:cNvSpPr/>
          <p:nvPr/>
        </p:nvSpPr>
        <p:spPr>
          <a:xfrm>
            <a:off x="4629150" y="5842443"/>
            <a:ext cx="520071" cy="182166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indent="0" marL="0">
              <a:buNone/>
            </a:pPr>
            <a:r>
              <a:rPr lang="en-US" sz="73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&lt;mark&gt;</a:t>
            </a:r>
            <a:endParaRPr lang="en-US" sz="731" dirty="0"/>
          </a:p>
        </p:txBody>
      </p:sp>
      <p:sp>
        <p:nvSpPr>
          <p:cNvPr id="57" name="Text 53"/>
          <p:cNvSpPr/>
          <p:nvPr/>
        </p:nvSpPr>
        <p:spPr>
          <a:xfrm>
            <a:off x="5149221" y="5763527"/>
            <a:ext cx="433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</a:t>
            </a:r>
            <a:endParaRPr lang="en-US" sz="900" dirty="0"/>
          </a:p>
        </p:txBody>
      </p:sp>
      <p:sp>
        <p:nvSpPr>
          <p:cNvPr id="58" name="Shape 54"/>
          <p:cNvSpPr/>
          <p:nvPr/>
        </p:nvSpPr>
        <p:spPr>
          <a:xfrm>
            <a:off x="5511347" y="5763527"/>
            <a:ext cx="617014" cy="155377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59" name="Text 55"/>
          <p:cNvSpPr/>
          <p:nvPr/>
        </p:nvSpPr>
        <p:spPr>
          <a:xfrm>
            <a:off x="5511347" y="5763527"/>
            <a:ext cx="6884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highlighted</a:t>
            </a:r>
            <a:endParaRPr lang="en-US" sz="900" dirty="0"/>
          </a:p>
        </p:txBody>
      </p:sp>
      <p:sp>
        <p:nvSpPr>
          <p:cNvPr id="60" name="Text 56"/>
          <p:cNvSpPr/>
          <p:nvPr/>
        </p:nvSpPr>
        <p:spPr>
          <a:xfrm>
            <a:off x="6128361" y="5763527"/>
            <a:ext cx="3370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text!</a:t>
            </a:r>
            <a:endParaRPr lang="en-US" sz="900" dirty="0"/>
          </a:p>
        </p:txBody>
      </p:sp>
      <p:sp>
        <p:nvSpPr>
          <p:cNvPr id="61" name="Text 57"/>
          <p:cNvSpPr/>
          <p:nvPr/>
        </p:nvSpPr>
        <p:spPr>
          <a:xfrm>
            <a:off x="5992183" y="5911760"/>
            <a:ext cx="4732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</a:t>
            </a:r>
            <a:endParaRPr lang="en-US" sz="900" dirty="0"/>
          </a:p>
        </p:txBody>
      </p:sp>
      <p:sp>
        <p:nvSpPr>
          <p:cNvPr id="62" name="Shape 58"/>
          <p:cNvSpPr/>
          <p:nvPr/>
        </p:nvSpPr>
        <p:spPr>
          <a:xfrm>
            <a:off x="5717149" y="5911760"/>
            <a:ext cx="275034" cy="214313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63" name="Text 59"/>
          <p:cNvSpPr/>
          <p:nvPr/>
        </p:nvSpPr>
        <p:spPr>
          <a:xfrm>
            <a:off x="5717149" y="5911760"/>
            <a:ext cx="3464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مظلل</a:t>
            </a:r>
            <a:endParaRPr lang="en-US" sz="900" dirty="0"/>
          </a:p>
        </p:txBody>
      </p:sp>
      <p:sp>
        <p:nvSpPr>
          <p:cNvPr id="64" name="Text 60"/>
          <p:cNvSpPr/>
          <p:nvPr/>
        </p:nvSpPr>
        <p:spPr>
          <a:xfrm>
            <a:off x="5688574" y="5911760"/>
            <a:ext cx="1000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900" dirty="0"/>
          </a:p>
        </p:txBody>
      </p:sp>
      <p:sp>
        <p:nvSpPr>
          <p:cNvPr id="65" name="Shape 61"/>
          <p:cNvSpPr/>
          <p:nvPr/>
        </p:nvSpPr>
        <p:spPr>
          <a:xfrm>
            <a:off x="171450" y="6389303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66" name="Shape 62"/>
          <p:cNvSpPr/>
          <p:nvPr/>
        </p:nvSpPr>
        <p:spPr>
          <a:xfrm>
            <a:off x="171450" y="6389303"/>
            <a:ext cx="35719" cy="320018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6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482172"/>
            <a:ext cx="144661" cy="128588"/>
          </a:xfrm>
          <a:prstGeom prst="rect">
            <a:avLst/>
          </a:prstGeom>
        </p:spPr>
      </p:pic>
      <p:sp>
        <p:nvSpPr>
          <p:cNvPr id="68" name="Text 63"/>
          <p:cNvSpPr/>
          <p:nvPr/>
        </p:nvSpPr>
        <p:spPr>
          <a:xfrm>
            <a:off x="458986" y="6458955"/>
            <a:ext cx="16020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it: Make some words</a:t>
            </a:r>
            <a:endParaRPr lang="en-US" sz="1013" dirty="0"/>
          </a:p>
        </p:txBody>
      </p:sp>
      <p:sp>
        <p:nvSpPr>
          <p:cNvPr id="69" name="Text 64"/>
          <p:cNvSpPr/>
          <p:nvPr/>
        </p:nvSpPr>
        <p:spPr>
          <a:xfrm>
            <a:off x="1989590" y="6458955"/>
            <a:ext cx="3530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bold</a:t>
            </a:r>
            <a:endParaRPr lang="en-US" sz="1013" dirty="0"/>
          </a:p>
        </p:txBody>
      </p:sp>
      <p:sp>
        <p:nvSpPr>
          <p:cNvPr id="70" name="Text 65"/>
          <p:cNvSpPr/>
          <p:nvPr/>
        </p:nvSpPr>
        <p:spPr>
          <a:xfrm>
            <a:off x="2271210" y="6458955"/>
            <a:ext cx="1393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</a:t>
            </a:r>
            <a:endParaRPr lang="en-US" sz="1013" dirty="0"/>
          </a:p>
        </p:txBody>
      </p:sp>
      <p:sp>
        <p:nvSpPr>
          <p:cNvPr id="71" name="Text 66"/>
          <p:cNvSpPr/>
          <p:nvPr/>
        </p:nvSpPr>
        <p:spPr>
          <a:xfrm>
            <a:off x="2339132" y="6458955"/>
            <a:ext cx="344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italic</a:t>
            </a:r>
            <a:endParaRPr lang="en-US" sz="1013" dirty="0"/>
          </a:p>
        </p:txBody>
      </p:sp>
      <p:sp>
        <p:nvSpPr>
          <p:cNvPr id="72" name="Text 67"/>
          <p:cNvSpPr/>
          <p:nvPr/>
        </p:nvSpPr>
        <p:spPr>
          <a:xfrm>
            <a:off x="2612659" y="6458955"/>
            <a:ext cx="4034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</a:t>
            </a:r>
            <a:endParaRPr lang="en-US" sz="1013" dirty="0"/>
          </a:p>
        </p:txBody>
      </p:sp>
      <p:sp>
        <p:nvSpPr>
          <p:cNvPr id="73" name="Text 68"/>
          <p:cNvSpPr/>
          <p:nvPr/>
        </p:nvSpPr>
        <p:spPr>
          <a:xfrm>
            <a:off x="2944676" y="6458955"/>
            <a:ext cx="7325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underlined</a:t>
            </a:r>
            <a:endParaRPr lang="en-US" sz="1013" dirty="0"/>
          </a:p>
        </p:txBody>
      </p:sp>
      <p:sp>
        <p:nvSpPr>
          <p:cNvPr id="74" name="Text 69"/>
          <p:cNvSpPr/>
          <p:nvPr/>
        </p:nvSpPr>
        <p:spPr>
          <a:xfrm>
            <a:off x="3605752" y="6458955"/>
            <a:ext cx="1060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1013" dirty="0"/>
          </a:p>
        </p:txBody>
      </p:sp>
      <p:pic>
        <p:nvPicPr>
          <p:cNvPr id="7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164" y="6483958"/>
            <a:ext cx="144661" cy="128588"/>
          </a:xfrm>
          <a:prstGeom prst="rect">
            <a:avLst/>
          </a:prstGeom>
        </p:spPr>
      </p:pic>
      <p:sp>
        <p:nvSpPr>
          <p:cNvPr id="76" name="Text 70"/>
          <p:cNvSpPr/>
          <p:nvPr/>
        </p:nvSpPr>
        <p:spPr>
          <a:xfrm>
            <a:off x="7275909" y="6428594"/>
            <a:ext cx="148054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جربها: اجعل بعض الكلمات</a:t>
            </a:r>
            <a:endParaRPr lang="en-US" sz="1013" dirty="0"/>
          </a:p>
        </p:txBody>
      </p:sp>
      <p:sp>
        <p:nvSpPr>
          <p:cNvPr id="77" name="Text 71"/>
          <p:cNvSpPr/>
          <p:nvPr/>
        </p:nvSpPr>
        <p:spPr>
          <a:xfrm>
            <a:off x="6906220" y="6428594"/>
            <a:ext cx="44112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غامقة</a:t>
            </a:r>
            <a:endParaRPr lang="en-US" sz="1013" dirty="0"/>
          </a:p>
        </p:txBody>
      </p:sp>
      <p:sp>
        <p:nvSpPr>
          <p:cNvPr id="78" name="Text 72"/>
          <p:cNvSpPr/>
          <p:nvPr/>
        </p:nvSpPr>
        <p:spPr>
          <a:xfrm>
            <a:off x="6849070" y="6428594"/>
            <a:ext cx="12858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،</a:t>
            </a:r>
            <a:endParaRPr lang="en-US" sz="1013" dirty="0"/>
          </a:p>
        </p:txBody>
      </p:sp>
      <p:sp>
        <p:nvSpPr>
          <p:cNvPr id="79" name="Text 73"/>
          <p:cNvSpPr/>
          <p:nvPr/>
        </p:nvSpPr>
        <p:spPr>
          <a:xfrm>
            <a:off x="6581180" y="6428594"/>
            <a:ext cx="33932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i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مائلة</a:t>
            </a:r>
            <a:endParaRPr lang="en-US" sz="1013" dirty="0"/>
          </a:p>
        </p:txBody>
      </p:sp>
      <p:sp>
        <p:nvSpPr>
          <p:cNvPr id="80" name="Text 74"/>
          <p:cNvSpPr/>
          <p:nvPr/>
        </p:nvSpPr>
        <p:spPr>
          <a:xfrm>
            <a:off x="6454378" y="6428594"/>
            <a:ext cx="19823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، و</a:t>
            </a:r>
            <a:endParaRPr lang="en-US" sz="1013" dirty="0"/>
          </a:p>
        </p:txBody>
      </p:sp>
      <p:sp>
        <p:nvSpPr>
          <p:cNvPr id="81" name="Text 75"/>
          <p:cNvSpPr/>
          <p:nvPr/>
        </p:nvSpPr>
        <p:spPr>
          <a:xfrm>
            <a:off x="5981105" y="6428594"/>
            <a:ext cx="54471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iro" pitchFamily="34" charset="0"/>
                <a:ea typeface="Cairo" pitchFamily="34" charset="-122"/>
                <a:cs typeface="Cairo" pitchFamily="34" charset="-120"/>
              </a:rPr>
              <a:t>تحتها خط</a:t>
            </a:r>
            <a:endParaRPr lang="en-US" sz="1013" dirty="0"/>
          </a:p>
        </p:txBody>
      </p:sp>
      <p:sp>
        <p:nvSpPr>
          <p:cNvPr id="82" name="Text 76"/>
          <p:cNvSpPr/>
          <p:nvPr/>
        </p:nvSpPr>
        <p:spPr>
          <a:xfrm>
            <a:off x="5948958" y="6428594"/>
            <a:ext cx="10358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10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76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Your Superhero ID Card! 🦸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اعمل كارت البطل الخارق بتاعك! 🦸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571875" cy="178593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629150" y="1082976"/>
            <a:ext cx="4343400" cy="331316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736306" y="1190132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 AWESOME HERO CARD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736306" y="1475882"/>
            <a:ext cx="42005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كارت البطل الخارق الرائع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736306" y="1873421"/>
            <a:ext cx="9578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Hero Name: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622717" y="1873421"/>
            <a:ext cx="8909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 Coder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8134945" y="2052014"/>
            <a:ext cx="80188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اسم البطل: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7486650" y="2052014"/>
            <a:ext cx="71973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i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سوبر كودر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736306" y="2369911"/>
            <a:ext cx="2993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4964181" y="2369911"/>
            <a:ext cx="870672" cy="175022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15" name="Text 11"/>
          <p:cNvSpPr/>
          <p:nvPr/>
        </p:nvSpPr>
        <p:spPr>
          <a:xfrm>
            <a:off x="4964181" y="2369911"/>
            <a:ext cx="9421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 Powers</a:t>
            </a:r>
            <a:endParaRPr lang="en-US" sz="1013" dirty="0"/>
          </a:p>
        </p:txBody>
      </p:sp>
      <p:sp>
        <p:nvSpPr>
          <p:cNvPr id="16" name="Text 12"/>
          <p:cNvSpPr/>
          <p:nvPr/>
        </p:nvSpPr>
        <p:spPr>
          <a:xfrm>
            <a:off x="5834853" y="2369911"/>
            <a:ext cx="1081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1013" dirty="0"/>
          </a:p>
        </p:txBody>
      </p:sp>
      <p:sp>
        <p:nvSpPr>
          <p:cNvPr id="17" name="Text 13"/>
          <p:cNvSpPr/>
          <p:nvPr/>
        </p:nvSpPr>
        <p:spPr>
          <a:xfrm>
            <a:off x="8513564" y="2539575"/>
            <a:ext cx="42326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قواي</a:t>
            </a:r>
            <a:endParaRPr lang="en-US" sz="1013" dirty="0"/>
          </a:p>
        </p:txBody>
      </p:sp>
      <p:sp>
        <p:nvSpPr>
          <p:cNvPr id="18" name="Shape 14"/>
          <p:cNvSpPr/>
          <p:nvPr/>
        </p:nvSpPr>
        <p:spPr>
          <a:xfrm>
            <a:off x="8106370" y="2539575"/>
            <a:ext cx="407194" cy="241102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19" name="Text 15"/>
          <p:cNvSpPr/>
          <p:nvPr/>
        </p:nvSpPr>
        <p:spPr>
          <a:xfrm>
            <a:off x="8106370" y="2539575"/>
            <a:ext cx="47863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الخارقة</a:t>
            </a:r>
            <a:endParaRPr lang="en-US" sz="1013" dirty="0"/>
          </a:p>
        </p:txBody>
      </p:sp>
      <p:sp>
        <p:nvSpPr>
          <p:cNvPr id="20" name="Text 16"/>
          <p:cNvSpPr/>
          <p:nvPr/>
        </p:nvSpPr>
        <p:spPr>
          <a:xfrm>
            <a:off x="8074223" y="2539575"/>
            <a:ext cx="10358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:</a:t>
            </a:r>
            <a:endParaRPr lang="en-US" sz="1013" dirty="0"/>
          </a:p>
        </p:txBody>
      </p:sp>
      <p:sp>
        <p:nvSpPr>
          <p:cNvPr id="21" name="Text 17"/>
          <p:cNvSpPr/>
          <p:nvPr/>
        </p:nvSpPr>
        <p:spPr>
          <a:xfrm>
            <a:off x="4736306" y="2770296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4809027" y="2770296"/>
            <a:ext cx="5240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1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5261679" y="2770296"/>
            <a:ext cx="18677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Can write HTML code super fast!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8786813" y="2918529"/>
            <a:ext cx="1500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•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8483203" y="2918529"/>
            <a:ext cx="3750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قوة 1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6649045" y="2918529"/>
            <a:ext cx="190559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: يستطيع كتابة كود HTML بسرعة خارقة!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4736306" y="3124609"/>
            <a:ext cx="144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4809027" y="3124609"/>
            <a:ext cx="5240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2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5261679" y="3124609"/>
            <a:ext cx="1553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Makes awesome websites!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8786813" y="3272842"/>
            <a:ext cx="1500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•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8483203" y="3272842"/>
            <a:ext cx="3750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قوة 2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7368778" y="3272842"/>
            <a:ext cx="11858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: يصنع مواقع ويب رائعة!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4736306" y="3541430"/>
            <a:ext cx="2993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</a:t>
            </a:r>
            <a:endParaRPr lang="en-US" sz="1013" dirty="0"/>
          </a:p>
        </p:txBody>
      </p:sp>
      <p:sp>
        <p:nvSpPr>
          <p:cNvPr id="34" name="Text 30"/>
          <p:cNvSpPr/>
          <p:nvPr/>
        </p:nvSpPr>
        <p:spPr>
          <a:xfrm>
            <a:off x="4964181" y="3541430"/>
            <a:ext cx="1021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Secret Identity</a:t>
            </a:r>
            <a:endParaRPr lang="en-US" sz="1013" dirty="0"/>
          </a:p>
        </p:txBody>
      </p:sp>
      <p:sp>
        <p:nvSpPr>
          <p:cNvPr id="35" name="Text 31"/>
          <p:cNvSpPr/>
          <p:nvPr/>
        </p:nvSpPr>
        <p:spPr>
          <a:xfrm>
            <a:off x="5914076" y="3541430"/>
            <a:ext cx="1081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1013" dirty="0"/>
          </a:p>
        </p:txBody>
      </p:sp>
      <p:sp>
        <p:nvSpPr>
          <p:cNvPr id="36" name="Text 32"/>
          <p:cNvSpPr/>
          <p:nvPr/>
        </p:nvSpPr>
        <p:spPr>
          <a:xfrm>
            <a:off x="8449270" y="3711094"/>
            <a:ext cx="48756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هويتي</a:t>
            </a:r>
            <a:endParaRPr lang="en-US" sz="1013" dirty="0"/>
          </a:p>
        </p:txBody>
      </p:sp>
      <p:sp>
        <p:nvSpPr>
          <p:cNvPr id="37" name="Text 33"/>
          <p:cNvSpPr/>
          <p:nvPr/>
        </p:nvSpPr>
        <p:spPr>
          <a:xfrm>
            <a:off x="8068866" y="3711094"/>
            <a:ext cx="45184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iro" pitchFamily="34" charset="0"/>
                <a:ea typeface="Cairo" pitchFamily="34" charset="-122"/>
                <a:cs typeface="Cairo" pitchFamily="34" charset="-120"/>
              </a:rPr>
              <a:t>السرية</a:t>
            </a:r>
            <a:endParaRPr lang="en-US" sz="1013" dirty="0"/>
          </a:p>
        </p:txBody>
      </p:sp>
      <p:sp>
        <p:nvSpPr>
          <p:cNvPr id="38" name="Text 34"/>
          <p:cNvSpPr/>
          <p:nvPr/>
        </p:nvSpPr>
        <p:spPr>
          <a:xfrm>
            <a:off x="8036719" y="3711094"/>
            <a:ext cx="10358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:</a:t>
            </a:r>
            <a:endParaRPr lang="en-US" sz="1013" dirty="0"/>
          </a:p>
        </p:txBody>
      </p:sp>
      <p:sp>
        <p:nvSpPr>
          <p:cNvPr id="39" name="Text 35"/>
          <p:cNvSpPr/>
          <p:nvPr/>
        </p:nvSpPr>
        <p:spPr>
          <a:xfrm>
            <a:off x="4736306" y="3941815"/>
            <a:ext cx="14728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real life, I am known as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6137737" y="3941815"/>
            <a:ext cx="9291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Developer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6995461" y="3941815"/>
            <a:ext cx="1021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7174111" y="4090048"/>
            <a:ext cx="176272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في الحياة الحقيقية، أنا معروف باسم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6590109" y="4090048"/>
            <a:ext cx="6554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مطور الويب</a:t>
            </a:r>
            <a:endParaRPr lang="en-US" sz="900" dirty="0"/>
          </a:p>
        </p:txBody>
      </p:sp>
      <p:sp>
        <p:nvSpPr>
          <p:cNvPr id="44" name="Text 40"/>
          <p:cNvSpPr/>
          <p:nvPr/>
        </p:nvSpPr>
        <p:spPr>
          <a:xfrm>
            <a:off x="6561534" y="4090048"/>
            <a:ext cx="1000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900" dirty="0"/>
          </a:p>
        </p:txBody>
      </p:sp>
      <p:sp>
        <p:nvSpPr>
          <p:cNvPr id="45" name="Shape 41"/>
          <p:cNvSpPr/>
          <p:nvPr/>
        </p:nvSpPr>
        <p:spPr>
          <a:xfrm>
            <a:off x="171450" y="4567591"/>
            <a:ext cx="8801100" cy="5486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46" name="Text 42"/>
          <p:cNvSpPr/>
          <p:nvPr/>
        </p:nvSpPr>
        <p:spPr>
          <a:xfrm>
            <a:off x="2913059" y="4649019"/>
            <a:ext cx="3929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🏆</a:t>
            </a:r>
            <a:endParaRPr lang="en-US" sz="2025" dirty="0"/>
          </a:p>
        </p:txBody>
      </p:sp>
      <p:sp>
        <p:nvSpPr>
          <p:cNvPr id="47" name="Text 43"/>
          <p:cNvSpPr/>
          <p:nvPr/>
        </p:nvSpPr>
        <p:spPr>
          <a:xfrm>
            <a:off x="3341684" y="4639028"/>
            <a:ext cx="29606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Achievement Unlocked: HTML Builder Badge!</a:t>
            </a:r>
            <a:endParaRPr lang="en-US" sz="1013" dirty="0"/>
          </a:p>
        </p:txBody>
      </p:sp>
      <p:sp>
        <p:nvSpPr>
          <p:cNvPr id="48" name="Text 44"/>
          <p:cNvSpPr/>
          <p:nvPr/>
        </p:nvSpPr>
        <p:spPr>
          <a:xfrm>
            <a:off x="3341684" y="4839053"/>
            <a:ext cx="2960694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إنجاز مكتمل: شارة بناء HTML!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2025-07-01T18:43:42Z</dcterms:created>
  <dcterms:modified xsi:type="dcterms:W3CDTF">2025-07-01T18:43:42Z</dcterms:modified>
</cp:coreProperties>
</file>